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2BF4-57EF-4E54-96BC-0FDD0B89D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DEDBB-22A0-4D6C-AA40-FA5BE0915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6E473-33F7-4396-BCFE-39D25235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5DAC0-6DF6-4C16-83C7-BA4BA42D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18795-F786-41D9-9FA0-7A4514C4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42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4A5D-24CE-49EE-B09E-C32A024F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B3D45-960B-4815-93A0-30C214C58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1D55A-74B3-4D8E-8761-3F866E12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60493-A0CE-4B2A-9D16-71A5AF85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3A1FB-D24B-4825-B7B2-D88BCC0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947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A5914-4B4B-4B24-BDFD-2EA579E3B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E3A75-5C73-4C54-8A11-7A958F615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F1F9F-816F-41A6-B920-AF986AA6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17861-4A7E-4FBB-8D94-BA398F0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6D8A-BB9C-46DE-887D-7C8543F9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81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664FA-FAF3-463D-85FE-BD3F22CD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0856-D848-435B-8EEE-C9133A98C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0B701-6F41-4F3F-8E55-3BD4AF73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464B-B24B-4E96-9091-D03274B0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7A57B-AADD-4EC2-B397-93EBA183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204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C7C1-B273-47A5-AFC3-B4BFBD92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34F62-9BE5-4993-BDC4-6D29CE4F1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CF1D-95D1-4DC6-B41A-4A7BC84A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E1C1E-3E09-4D5E-A41C-725E83CF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5CDAD-0BFD-43D3-BE17-1BF3EF52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52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BBD2-9338-45EB-A3BA-D3BF9CB3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D7BA2-CAEC-4E2B-A083-22D0A5BA3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99837-3F53-45A5-BEC5-F71EBE260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0321B-C147-4A68-B853-72D70581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65ACA-E758-40D8-AFC1-209B44CE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082AA-4028-49DE-A8BC-34C3D2A6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64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ABF4-1DAC-457C-8250-71593492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D0A9B-07C3-4C57-9B8F-39840BB00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409CB-D02A-4DCC-A3EC-1C399304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DC01F-DC86-4E1C-9D49-E57AB93FF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D34DD-A623-4C9B-B04F-8B757DE71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E86DE-D11D-45EC-91A4-727E7F93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DDAA7-22A3-47E3-84F7-A8B30D3D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E0B78-5C79-47BF-9635-1215A90C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554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1F14-391E-4610-83B2-B374C57F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89F61-EBBE-4B2A-BDC3-4EA60925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BA912-CC5F-479C-8B4B-C5744FEB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0D235-8A16-45E3-AB35-F31E162C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610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CD04DC-ADAE-4074-9B59-BC34E364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66240-66C0-4F94-A727-29DB3A98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CC6A8-93CF-4C19-BFB9-085F4116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567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E76F-0414-411C-BB45-5B532789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B969-531E-42A0-86A7-4FF6239EB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1BEB-A651-4FA5-B5E3-2DBF79A17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23733-C80A-41DF-9FF7-1B0EF896D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E6960-A3CE-4E11-840E-64F5167B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99D26-7AA2-4D0E-9EE0-F7A088AD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01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0200-F57D-409C-A78F-F0B4FB31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0AA67-E5B0-476C-85C2-087512DEB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03DD7-36A1-4EF5-BDA3-7BE9A4101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3F317-0F92-499B-AF04-B44C5A32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219F4-2272-46C5-BD14-C5FF6605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A7116-511C-4EE8-964A-83496106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47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04278-0D9C-4EDE-999D-15E1E9D4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5FE2C-E04B-4BE6-8EFF-2F2EDBB26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D8E2A-9CA7-46E8-A9E7-54D7A301E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0EF9-70B7-4E11-9DB1-D88D1AC71AB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07649-A1D2-49C7-AE2F-95D7695C8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23C0F-146E-48F3-941E-84BA3ADE3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69F7A-F499-49E1-BF25-884E54EB3F4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87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1BAB-D04E-4BCC-8BAC-9433BDAA5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686"/>
          </a:xfrm>
        </p:spPr>
        <p:txBody>
          <a:bodyPr/>
          <a:lstStyle/>
          <a:p>
            <a:r>
              <a:rPr lang="en-US" dirty="0"/>
              <a:t>Lecture 11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BF155-E4FB-4B2C-AA62-17D93E2E7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0486"/>
            <a:ext cx="9144000" cy="1505243"/>
          </a:xfrm>
        </p:spPr>
        <p:txBody>
          <a:bodyPr/>
          <a:lstStyle/>
          <a:p>
            <a:r>
              <a:rPr lang="en-US" dirty="0"/>
              <a:t>Punctuation marks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5911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1EDE-15BC-4170-8726-E0DA6E821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u="sng" dirty="0"/>
              <a:t>End marks:</a:t>
            </a:r>
          </a:p>
          <a:p>
            <a:r>
              <a:rPr lang="en-US" dirty="0"/>
              <a:t>Full stop:</a:t>
            </a:r>
          </a:p>
          <a:p>
            <a:r>
              <a:rPr lang="en-US" dirty="0"/>
              <a:t> Use a period to end a declarative or imperative sentence.</a:t>
            </a:r>
          </a:p>
          <a:p>
            <a:r>
              <a:rPr lang="en-US" dirty="0"/>
              <a:t>All is fair in love and war</a:t>
            </a:r>
          </a:p>
          <a:p>
            <a:r>
              <a:rPr lang="en-US" dirty="0"/>
              <a:t>Use a period in certain abbreviations</a:t>
            </a:r>
          </a:p>
          <a:p>
            <a:r>
              <a:rPr lang="en-US" dirty="0"/>
              <a:t>Mr.</a:t>
            </a:r>
          </a:p>
          <a:p>
            <a:r>
              <a:rPr lang="en-US" dirty="0"/>
              <a:t>Exclamation mark:</a:t>
            </a:r>
          </a:p>
          <a:p>
            <a:r>
              <a:rPr lang="en-US" dirty="0"/>
              <a:t>•Do as you are told! [strong command]</a:t>
            </a:r>
          </a:p>
          <a:p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2317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6B523-FCD9-406A-B78F-2EE878B78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725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 mark:</a:t>
            </a:r>
          </a:p>
          <a:p>
            <a:r>
              <a:rPr lang="en-US" dirty="0"/>
              <a:t>What did you mean by that outrageous claim?</a:t>
            </a:r>
          </a:p>
          <a:p>
            <a:r>
              <a:rPr lang="en-US" u="sng" dirty="0"/>
              <a:t>Commas:</a:t>
            </a:r>
          </a:p>
          <a:p>
            <a:r>
              <a:rPr lang="en-US" dirty="0"/>
              <a:t>Use a comma before a coordinating conjunction joining independent clauses.</a:t>
            </a:r>
          </a:p>
          <a:p>
            <a:r>
              <a:rPr lang="en-US" dirty="0"/>
              <a:t>Use a comma to separate items in a series.</a:t>
            </a:r>
          </a:p>
          <a:p>
            <a:r>
              <a:rPr lang="en-US" dirty="0"/>
              <a:t>Use a comma after certain introductory words or word groups.</a:t>
            </a:r>
          </a:p>
          <a:p>
            <a:r>
              <a:rPr lang="en-US" dirty="0"/>
              <a:t>Introductory adverb:</a:t>
            </a:r>
          </a:p>
          <a:p>
            <a:r>
              <a:rPr lang="en-US" dirty="0"/>
              <a:t>Introductory infinitive phrase:</a:t>
            </a:r>
          </a:p>
          <a:p>
            <a:r>
              <a:rPr lang="en-US" dirty="0"/>
              <a:t>Introductory transitional expressions</a:t>
            </a:r>
          </a:p>
          <a:p>
            <a:r>
              <a:rPr lang="en-US" dirty="0"/>
              <a:t>Use a comma between coordinate adjectives not joined by and. Do not use a comma between cumulative adjectives.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0957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4D9C-D6AD-40E1-AB88-1C087848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r>
              <a:rPr lang="en-US" dirty="0"/>
              <a:t>More exercises </a:t>
            </a:r>
            <a:r>
              <a:rPr lang="en-US"/>
              <a:t>for application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3572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Lecture 11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</dc:title>
  <dc:creator>ahmed hamouda</dc:creator>
  <cp:lastModifiedBy>ahmed hamouda</cp:lastModifiedBy>
  <cp:revision>4</cp:revision>
  <dcterms:created xsi:type="dcterms:W3CDTF">2020-10-19T12:18:17Z</dcterms:created>
  <dcterms:modified xsi:type="dcterms:W3CDTF">2020-12-30T10:56:52Z</dcterms:modified>
</cp:coreProperties>
</file>